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98"/>
  </p:notesMasterIdLst>
  <p:sldIdLst>
    <p:sldId id="446" r:id="rId4"/>
    <p:sldId id="432" r:id="rId5"/>
    <p:sldId id="449" r:id="rId6"/>
    <p:sldId id="360" r:id="rId7"/>
    <p:sldId id="361" r:id="rId8"/>
    <p:sldId id="362" r:id="rId9"/>
    <p:sldId id="447" r:id="rId10"/>
    <p:sldId id="440" r:id="rId11"/>
    <p:sldId id="261" r:id="rId12"/>
    <p:sldId id="271" r:id="rId13"/>
    <p:sldId id="364" r:id="rId14"/>
    <p:sldId id="365" r:id="rId15"/>
    <p:sldId id="363" r:id="rId16"/>
    <p:sldId id="273" r:id="rId17"/>
    <p:sldId id="366" r:id="rId18"/>
    <p:sldId id="274" r:id="rId19"/>
    <p:sldId id="278" r:id="rId20"/>
    <p:sldId id="367" r:id="rId21"/>
    <p:sldId id="279" r:id="rId22"/>
    <p:sldId id="280" r:id="rId23"/>
    <p:sldId id="281" r:id="rId24"/>
    <p:sldId id="455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6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8" r:id="rId47"/>
    <p:sldId id="309" r:id="rId48"/>
    <p:sldId id="310" r:id="rId49"/>
    <p:sldId id="311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68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1" r:id="rId69"/>
    <p:sldId id="369" r:id="rId70"/>
    <p:sldId id="332" r:id="rId71"/>
    <p:sldId id="333" r:id="rId72"/>
    <p:sldId id="334" r:id="rId73"/>
    <p:sldId id="335" r:id="rId74"/>
    <p:sldId id="370" r:id="rId75"/>
    <p:sldId id="336" r:id="rId76"/>
    <p:sldId id="337" r:id="rId77"/>
    <p:sldId id="338" r:id="rId78"/>
    <p:sldId id="339" r:id="rId79"/>
    <p:sldId id="340" r:id="rId80"/>
    <p:sldId id="341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2" r:id="rId90"/>
    <p:sldId id="354" r:id="rId91"/>
    <p:sldId id="355" r:id="rId92"/>
    <p:sldId id="356" r:id="rId93"/>
    <p:sldId id="357" r:id="rId94"/>
    <p:sldId id="358" r:id="rId95"/>
    <p:sldId id="359" r:id="rId96"/>
    <p:sldId id="270" r:id="rId9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9"/>
      <p:bold r:id="rId100"/>
      <p:italic r:id="rId101"/>
      <p:boldItalic r:id="rId102"/>
    </p:embeddedFont>
    <p:embeddedFont>
      <p:font typeface="Century Gothic" panose="020B0502020202020204" pitchFamily="34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viewProps" Target="view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4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8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5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8.fntdata"/><Relationship Id="rId119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font" Target="fonts/font6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5" Type="http://customschemas.google.com/relationships/presentationmetadata" Target="meta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image" Target="../media/image184.png"/><Relationship Id="rId4" Type="http://schemas.openxmlformats.org/officeDocument/2006/relationships/image" Target="../media/image18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6.png"/><Relationship Id="rId1" Type="http://schemas.openxmlformats.org/officeDocument/2006/relationships/image" Target="../media/image184.png"/><Relationship Id="rId4" Type="http://schemas.openxmlformats.org/officeDocument/2006/relationships/image" Target="../media/image18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40</a:t>
            </a:fld>
            <a:endParaRPr lang="pt-B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20/07/2024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20/07/2024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88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27.jpeg"/><Relationship Id="rId11" Type="http://schemas.openxmlformats.org/officeDocument/2006/relationships/image" Target="../media/image131.jpeg"/><Relationship Id="rId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2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8.png"/><Relationship Id="rId4" Type="http://schemas.openxmlformats.org/officeDocument/2006/relationships/image" Target="../media/image13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jpe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jpeg"/><Relationship Id="rId10" Type="http://schemas.openxmlformats.org/officeDocument/2006/relationships/image" Target="../media/image159.png"/><Relationship Id="rId4" Type="http://schemas.openxmlformats.org/officeDocument/2006/relationships/image" Target="../media/image88.png"/><Relationship Id="rId9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2.jpe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1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gi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1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9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9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2.png"/><Relationship Id="rId4" Type="http://schemas.openxmlformats.org/officeDocument/2006/relationships/image" Target="../media/image20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490382" y="456815"/>
            <a:ext cx="8723582" cy="211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à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Artificial 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35" y="4204105"/>
            <a:ext cx="734567" cy="90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42" y="4167664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29" y="129906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9AEFC20-1325-35C7-CAEE-490008F9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46" y="4295666"/>
            <a:ext cx="1482224" cy="57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teligência artificial - ícones de computador grátis">
            <a:extLst>
              <a:ext uri="{FF2B5EF4-FFF2-40B4-BE49-F238E27FC236}">
                <a16:creationId xmlns:a16="http://schemas.microsoft.com/office/drawing/2014/main" id="{E5E5498D-EE5D-5C5F-809A-C3282AF67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68" y="699372"/>
            <a:ext cx="3134522" cy="313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Teorias</a:t>
            </a:r>
            <a:endParaRPr lang="en-US" sz="2800" b="1" i="1" dirty="0">
              <a:solidFill>
                <a:srgbClr val="48F048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Técnicas</a:t>
            </a:r>
            <a:endParaRPr lang="en-US" sz="2800" b="1" i="1" dirty="0">
              <a:solidFill>
                <a:srgbClr val="48F048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Ferramentas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1" dirty="0" err="1">
                <a:solidFill>
                  <a:srgbClr val="48F048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Implementações</a:t>
            </a:r>
            <a:r>
              <a:rPr lang="en-US" sz="2800" b="1" i="1" dirty="0">
                <a:solidFill>
                  <a:srgbClr val="FF0000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32705" y="2532603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</a:t>
            </a:r>
            <a:r>
              <a:rPr lang="en-US" sz="1800" b="1" i="1" dirty="0" err="1">
                <a:solidFill>
                  <a:srgbClr val="FFFF00"/>
                </a:solidFill>
              </a:rPr>
              <a:t>Inteligência</a:t>
            </a:r>
            <a:r>
              <a:rPr lang="en-US" sz="1800" b="1" i="1" dirty="0">
                <a:solidFill>
                  <a:srgbClr val="FFFF00"/>
                </a:solidFill>
              </a:rPr>
              <a:t> Artificial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82" y="1553758"/>
            <a:ext cx="5861468" cy="1553777"/>
          </a:xfrm>
        </p:spPr>
        <p:txBody>
          <a:bodyPr>
            <a:normAutofit/>
          </a:bodyPr>
          <a:lstStyle/>
          <a:p>
            <a:r>
              <a:rPr lang="pt-BR" sz="21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71700" y="3161113"/>
            <a:ext cx="4800600" cy="1067987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464447" y="1821651"/>
            <a:ext cx="4447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50" dirty="0"/>
          </a:p>
        </p:txBody>
      </p:sp>
      <p:pic>
        <p:nvPicPr>
          <p:cNvPr id="8194" name="Picture 2" descr="Grandes Momentos da TV Brasileira - O atropelamento ao vivo de Ana Maria  Braga no Mais Você - Coisas de TV">
            <a:extLst>
              <a:ext uri="{FF2B5EF4-FFF2-40B4-BE49-F238E27FC236}">
                <a16:creationId xmlns:a16="http://schemas.microsoft.com/office/drawing/2014/main" id="{65CEB5F9-3F57-8AC8-7E56-FE06DE00E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453"/>
            <a:ext cx="9144000" cy="434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69D0444-1CF0-0636-6721-439279DF7EF5}"/>
              </a:ext>
            </a:extLst>
          </p:cNvPr>
          <p:cNvSpPr txBox="1">
            <a:spLocks/>
          </p:cNvSpPr>
          <p:nvPr/>
        </p:nvSpPr>
        <p:spPr>
          <a:xfrm>
            <a:off x="36184" y="16213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3200" b="1" dirty="0">
                <a:solidFill>
                  <a:srgbClr val="002060"/>
                </a:solidFill>
                <a:latin typeface="Arial Narrow" pitchFamily="34" charset="0"/>
              </a:rPr>
              <a:t>Foi esse carro que atropelou a Ana? </a:t>
            </a:r>
          </a:p>
        </p:txBody>
      </p:sp>
      <p:pic>
        <p:nvPicPr>
          <p:cNvPr id="7" name="Picture 2" descr="Resultado de imagem para LOGO BIZARRO?">
            <a:extLst>
              <a:ext uri="{FF2B5EF4-FFF2-40B4-BE49-F238E27FC236}">
                <a16:creationId xmlns:a16="http://schemas.microsoft.com/office/drawing/2014/main" id="{6AEFEE28-5F00-8C07-91CF-03B22CCA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2429" y="624558"/>
            <a:ext cx="2325122" cy="1081894"/>
          </a:xfrm>
          <a:prstGeom prst="rect">
            <a:avLst/>
          </a:prstGeom>
          <a:noFill/>
        </p:spPr>
      </p:pic>
      <p:pic>
        <p:nvPicPr>
          <p:cNvPr id="1026" name="Picture 2" descr="Caricatura Ana Maria Braga e Louro José em png">
            <a:extLst>
              <a:ext uri="{FF2B5EF4-FFF2-40B4-BE49-F238E27FC236}">
                <a16:creationId xmlns:a16="http://schemas.microsoft.com/office/drawing/2014/main" id="{F94C9383-A7E3-E581-4A8C-DE4ACDC5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995" y="842503"/>
            <a:ext cx="2867437" cy="286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logo interrogação">
            <a:extLst>
              <a:ext uri="{FF2B5EF4-FFF2-40B4-BE49-F238E27FC236}">
                <a16:creationId xmlns:a16="http://schemas.microsoft.com/office/drawing/2014/main" id="{F913F7F3-6CA2-507E-F416-0D4745BA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31510" y="1475114"/>
            <a:ext cx="1553776" cy="1553777"/>
          </a:xfrm>
          <a:prstGeom prst="rect">
            <a:avLst/>
          </a:prstGeom>
          <a:noFill/>
        </p:spPr>
      </p:pic>
      <p:pic>
        <p:nvPicPr>
          <p:cNvPr id="5" name="Picture 2" descr="Resultado de imagem para logo interrogação">
            <a:extLst>
              <a:ext uri="{FF2B5EF4-FFF2-40B4-BE49-F238E27FC236}">
                <a16:creationId xmlns:a16="http://schemas.microsoft.com/office/drawing/2014/main" id="{A74DFB6A-C5C5-C85F-F159-B6E35D3B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92284" y="2200092"/>
            <a:ext cx="1245413" cy="1245414"/>
          </a:xfrm>
          <a:prstGeom prst="rect">
            <a:avLst/>
          </a:prstGeom>
          <a:noFill/>
        </p:spPr>
      </p:pic>
      <p:pic>
        <p:nvPicPr>
          <p:cNvPr id="9" name="Picture 2" descr="Resultado de imagem para logo interrogação">
            <a:extLst>
              <a:ext uri="{FF2B5EF4-FFF2-40B4-BE49-F238E27FC236}">
                <a16:creationId xmlns:a16="http://schemas.microsoft.com/office/drawing/2014/main" id="{D32C1C50-D26C-18BA-E498-AD62F3F1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53931" y="2869131"/>
            <a:ext cx="936647" cy="936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9803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34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36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37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4320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40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46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47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2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54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57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58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59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61947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60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61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67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72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76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89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90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91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92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A31A1B-BBB1-4757-9C4A-CFE3192447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A122C9-37B1-401F-AFE0-375BFDDF3B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2261</Words>
  <Application>Microsoft Office PowerPoint</Application>
  <PresentationFormat>Apresentação na tela (16:9)</PresentationFormat>
  <Paragraphs>532</Paragraphs>
  <Slides>94</Slides>
  <Notes>21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94</vt:i4>
      </vt:variant>
    </vt:vector>
  </HeadingPairs>
  <TitlesOfParts>
    <vt:vector size="95" baseType="lpstr">
      <vt:lpstr>Simple Light</vt:lpstr>
      <vt:lpstr>Apresentação do PowerPoint</vt:lpstr>
      <vt:lpstr> </vt:lpstr>
      <vt:lpstr> </vt:lpstr>
      <vt:lpstr>Ex Machina</vt:lpstr>
      <vt:lpstr> </vt:lpstr>
      <vt:lpstr> </vt:lpstr>
      <vt:lpstr> </vt:lpstr>
      <vt:lpstr> </vt:lpstr>
      <vt:lpstr>Apresentação do PowerPoint</vt:lpstr>
      <vt:lpstr> </vt:lpstr>
      <vt:lpstr>Ficção Científica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25</cp:revision>
  <dcterms:modified xsi:type="dcterms:W3CDTF">2024-07-20T12:37:19Z</dcterms:modified>
</cp:coreProperties>
</file>